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056"/>
    <a:srgbClr val="000000"/>
    <a:srgbClr val="CB8C37"/>
    <a:srgbClr val="B3E1B6"/>
    <a:srgbClr val="009270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4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3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3EFA-0A02-4834-83C2-9C83C308D77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66D9-DF9E-4D23-A572-286AA7A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9400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Paleozoic through Cenozoic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6806"/>
            <a:ext cx="18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www.entangledbank.biz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98" y="1148080"/>
            <a:ext cx="8600792" cy="533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389" y="1148080"/>
            <a:ext cx="1032095" cy="5338726"/>
          </a:xfrm>
          <a:prstGeom prst="rect">
            <a:avLst/>
          </a:prstGeom>
          <a:solidFill>
            <a:srgbClr val="7FA05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80642" y="1148080"/>
            <a:ext cx="629310" cy="5338726"/>
          </a:xfrm>
          <a:prstGeom prst="rect">
            <a:avLst/>
          </a:prstGeom>
          <a:solidFill>
            <a:srgbClr val="00927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23110" y="1148080"/>
            <a:ext cx="547543" cy="5338726"/>
          </a:xfrm>
          <a:prstGeom prst="rect">
            <a:avLst/>
          </a:prstGeom>
          <a:solidFill>
            <a:srgbClr val="B3E1B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70653" y="1148080"/>
            <a:ext cx="1032095" cy="5338726"/>
          </a:xfrm>
          <a:prstGeom prst="rect">
            <a:avLst/>
          </a:prstGeom>
          <a:solidFill>
            <a:srgbClr val="CB8C3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60003" y="1148080"/>
            <a:ext cx="1032095" cy="5338726"/>
          </a:xfrm>
          <a:prstGeom prst="rect">
            <a:avLst/>
          </a:prstGeom>
          <a:solidFill>
            <a:srgbClr val="7FA05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9419" y="1148080"/>
            <a:ext cx="1032095" cy="5338726"/>
          </a:xfrm>
          <a:prstGeom prst="rect">
            <a:avLst/>
          </a:prstGeom>
          <a:solidFill>
            <a:srgbClr val="7FA05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2199" y="1544986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Cambrian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17737" y="1624018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Ordovician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93" y="1854850"/>
            <a:ext cx="3638302" cy="3586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1695" y="5875699"/>
            <a:ext cx="26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http://en.wikipedia.org/wiki/Agnatha</a:t>
            </a:r>
          </a:p>
        </p:txBody>
      </p:sp>
    </p:spTree>
    <p:extLst>
      <p:ext uri="{BB962C8B-B14F-4D97-AF65-F5344CB8AC3E}">
        <p14:creationId xmlns:p14="http://schemas.microsoft.com/office/powerpoint/2010/main" val="33117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9400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Paleozoic through Cenozoic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6806"/>
            <a:ext cx="18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9BD5"/>
                </a:solidFill>
              </a:rPr>
              <a:t>www.entangledbank.biz</a:t>
            </a:r>
            <a:endParaRPr lang="en-US" sz="1200" dirty="0">
              <a:solidFill>
                <a:srgbClr val="5B9B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2199" y="1544986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Cambrian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17737" y="1624018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Ordovician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upload.wikimedia.org/wikipedia/en/timeline/3955d6c160743bab8a383993797af6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3" y="1171694"/>
            <a:ext cx="10764217" cy="13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9400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Paleozoic through Cenozoic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6806"/>
            <a:ext cx="18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9BD5"/>
                </a:solidFill>
              </a:rPr>
              <a:t>www.entangledbank.biz</a:t>
            </a:r>
            <a:endParaRPr lang="en-US" sz="1200" dirty="0">
              <a:solidFill>
                <a:srgbClr val="5B9B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2199" y="1544986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Cambrian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17737" y="1624018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Ordovician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.teachastronomy.com/astropediaimages/Geologic_time_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0156" y="-2278424"/>
            <a:ext cx="3490483" cy="103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9400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Paleozoic through Cenozoic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6806"/>
            <a:ext cx="18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9BD5"/>
                </a:solidFill>
              </a:rPr>
              <a:t>www.entangledbank.biz</a:t>
            </a:r>
            <a:endParaRPr lang="en-US" sz="1200" dirty="0">
              <a:solidFill>
                <a:srgbClr val="5B9B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392411" y="-1244042"/>
            <a:ext cx="50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Cambrian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17737" y="1624018"/>
            <a:ext cx="1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Ordovician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file:///C:/Users/Roger/Documents/A16%20Entangled%20Bank/assets/geologictime/geological-time-scale-colors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28" y="1089833"/>
            <a:ext cx="7993947" cy="5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1833</TotalTime>
  <Words>27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Paleozoic through Cenozoic</vt:lpstr>
      <vt:lpstr>Paleozoic through Cenozoic</vt:lpstr>
      <vt:lpstr>Paleozoic through Cenozoic</vt:lpstr>
      <vt:lpstr>Paleozoic through Cenozoic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Perkins</dc:creator>
  <cp:lastModifiedBy>Roger Perkins</cp:lastModifiedBy>
  <cp:revision>38</cp:revision>
  <dcterms:created xsi:type="dcterms:W3CDTF">2013-11-29T19:57:55Z</dcterms:created>
  <dcterms:modified xsi:type="dcterms:W3CDTF">2014-07-05T20:39:14Z</dcterms:modified>
</cp:coreProperties>
</file>